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8"/>
  </p:notesMasterIdLst>
  <p:sldIdLst>
    <p:sldId id="256" r:id="rId2"/>
    <p:sldId id="259" r:id="rId3"/>
    <p:sldId id="260" r:id="rId4"/>
    <p:sldId id="262" r:id="rId5"/>
    <p:sldId id="263" r:id="rId6"/>
    <p:sldId id="265" r:id="rId7"/>
    <p:sldId id="264" r:id="rId8"/>
    <p:sldId id="266" r:id="rId9"/>
    <p:sldId id="315" r:id="rId10"/>
    <p:sldId id="295" r:id="rId11"/>
    <p:sldId id="267" r:id="rId12"/>
    <p:sldId id="268" r:id="rId13"/>
    <p:sldId id="308" r:id="rId14"/>
    <p:sldId id="313" r:id="rId15"/>
    <p:sldId id="296" r:id="rId16"/>
    <p:sldId id="272" r:id="rId17"/>
    <p:sldId id="274" r:id="rId18"/>
    <p:sldId id="275" r:id="rId19"/>
    <p:sldId id="276" r:id="rId20"/>
    <p:sldId id="279" r:id="rId21"/>
    <p:sldId id="283" r:id="rId22"/>
    <p:sldId id="281" r:id="rId23"/>
    <p:sldId id="290" r:id="rId24"/>
    <p:sldId id="284" r:id="rId25"/>
    <p:sldId id="285" r:id="rId26"/>
    <p:sldId id="350" r:id="rId27"/>
    <p:sldId id="293" r:id="rId28"/>
    <p:sldId id="298" r:id="rId29"/>
    <p:sldId id="318" r:id="rId30"/>
    <p:sldId id="338" r:id="rId31"/>
    <p:sldId id="299" r:id="rId32"/>
    <p:sldId id="300" r:id="rId33"/>
    <p:sldId id="294" r:id="rId34"/>
    <p:sldId id="325" r:id="rId35"/>
    <p:sldId id="339" r:id="rId36"/>
    <p:sldId id="340" r:id="rId37"/>
    <p:sldId id="343" r:id="rId38"/>
    <p:sldId id="320" r:id="rId39"/>
    <p:sldId id="311" r:id="rId40"/>
    <p:sldId id="314" r:id="rId41"/>
    <p:sldId id="344" r:id="rId42"/>
    <p:sldId id="345" r:id="rId43"/>
    <p:sldId id="346" r:id="rId44"/>
    <p:sldId id="347" r:id="rId45"/>
    <p:sldId id="348" r:id="rId46"/>
    <p:sldId id="349" r:id="rId47"/>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63"/>
            <p14:sldId id="265"/>
            <p14:sldId id="264"/>
            <p14:sldId id="266"/>
            <p14:sldId id="315"/>
            <p14:sldId id="295"/>
            <p14:sldId id="267"/>
            <p14:sldId id="268"/>
            <p14:sldId id="308"/>
            <p14:sldId id="313"/>
            <p14:sldId id="296"/>
            <p14:sldId id="272"/>
            <p14:sldId id="274"/>
            <p14:sldId id="275"/>
            <p14:sldId id="276"/>
            <p14:sldId id="279"/>
            <p14:sldId id="283"/>
            <p14:sldId id="281"/>
            <p14:sldId id="290"/>
            <p14:sldId id="284"/>
            <p14:sldId id="285"/>
            <p14:sldId id="350"/>
            <p14:sldId id="293"/>
            <p14:sldId id="298"/>
            <p14:sldId id="318"/>
            <p14:sldId id="338"/>
            <p14:sldId id="299"/>
            <p14:sldId id="300"/>
            <p14:sldId id="294"/>
            <p14:sldId id="325"/>
            <p14:sldId id="339"/>
            <p14:sldId id="340"/>
            <p14:sldId id="34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41719C"/>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12.05.16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78554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5/12/16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7" Type="http://schemas.openxmlformats.org/officeDocument/2006/relationships/image" Target="../media/image30.emf"/><Relationship Id="rId8" Type="http://schemas.openxmlformats.org/officeDocument/2006/relationships/image" Target="../media/image31.png"/><Relationship Id="rId9" Type="http://schemas.openxmlformats.org/officeDocument/2006/relationships/image" Target="../media/image32.emf"/><Relationship Id="rId10" Type="http://schemas.openxmlformats.org/officeDocument/2006/relationships/image" Target="../media/image33.png"/><Relationship Id="rId11" Type="http://schemas.openxmlformats.org/officeDocument/2006/relationships/image" Target="../media/image34.emf"/><Relationship Id="rId1" Type="http://schemas.openxmlformats.org/officeDocument/2006/relationships/slideLayout" Target="../slideLayouts/slideLayout1.xml"/><Relationship Id="rId2" Type="http://schemas.openxmlformats.org/officeDocument/2006/relationships/image" Target="../media/image2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&amp; Nils </a:t>
            </a:r>
            <a:r>
              <a:rPr lang="de-DE" spc="80" dirty="0" smtClean="0">
                <a:solidFill>
                  <a:srgbClr val="D4EBE9"/>
                </a:solidFill>
              </a:rPr>
              <a:t>Hartmann   |   </a:t>
            </a:r>
            <a:r>
              <a:rPr lang="de-DE" spc="80" dirty="0" err="1" smtClean="0">
                <a:solidFill>
                  <a:srgbClr val="D4EBE9"/>
                </a:solidFill>
              </a:rPr>
              <a:t>EnterJS</a:t>
            </a:r>
            <a:r>
              <a:rPr lang="de-DE" spc="80" dirty="0" smtClean="0">
                <a:solidFill>
                  <a:srgbClr val="D4EBE9"/>
                </a:solidFill>
              </a:rPr>
              <a:t> |   Juni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2859198" y="1992090"/>
            <a:ext cx="3272050" cy="892552"/>
          </a:xfrm>
          <a:prstGeom prst="rect">
            <a:avLst/>
          </a:prstGeom>
          <a:noFill/>
        </p:spPr>
        <p:txBody>
          <a:bodyPr wrap="none" rtlCol="0">
            <a:spAutoFit/>
          </a:bodyPr>
          <a:lstStyle/>
          <a:p>
            <a:pPr algn="ctr"/>
            <a:r>
              <a:rPr lang="de-DE" sz="2600" b="1" dirty="0" smtClean="0">
                <a:solidFill>
                  <a:srgbClr val="36544F"/>
                </a:solidFill>
                <a:latin typeface="Source Sans Pro" charset="0"/>
                <a:ea typeface="Source Sans Pro" charset="0"/>
                <a:cs typeface="Source Sans Pro" charset="0"/>
              </a:rPr>
              <a:t>OLIVER ZEIGERMANN</a:t>
            </a:r>
          </a:p>
          <a:p>
            <a:pPr algn="ctr"/>
            <a:r>
              <a:rPr lang="de-DE" sz="2600" b="1" dirty="0" smtClean="0">
                <a:solidFill>
                  <a:srgbClr val="36544F"/>
                </a:solidFill>
                <a:latin typeface="Source Sans Pro" charset="0"/>
                <a:ea typeface="Source Sans Pro" charset="0"/>
                <a:cs typeface="Source Sans Pro" charset="0"/>
              </a:rPr>
              <a:t>NILS HARTMANN</a:t>
            </a:r>
            <a:endParaRPr lang="de-DE" sz="2600" b="1" dirty="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4616648"/>
          </a:xfrm>
          <a:prstGeom prst="rect">
            <a:avLst/>
          </a:prstGeom>
        </p:spPr>
        <p:txBody>
          <a:bodyPr wrap="square">
            <a:spAutoFit/>
          </a:bodyPr>
          <a:lstStyle/>
          <a:p>
            <a:r>
              <a:rPr lang="de-DE" sz="1400" dirty="0" err="1" smtClean="0">
                <a:solidFill>
                  <a:srgbClr val="025249"/>
                </a:solidFill>
                <a:latin typeface="Source Code Pro Medium" charset="0"/>
                <a:ea typeface="Source Code Pro Medium" charset="0"/>
                <a:cs typeface="Source Code Pro Medium" charset="0"/>
              </a:rPr>
              <a:t>class</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PasswordForm</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extends</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React.Component</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 </a:t>
            </a:r>
            <a:r>
              <a:rPr lang="de-DE" sz="1400" dirty="0" err="1" smtClean="0">
                <a:solidFill>
                  <a:srgbClr val="025249"/>
                </a:solidFill>
                <a:latin typeface="Source Code Pro Medium" charset="0"/>
                <a:ea typeface="Source Code Pro Medium" charset="0"/>
                <a:cs typeface="Source Code Pro Medium" charset="0"/>
              </a:rPr>
              <a:t>this.setState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41719C"/>
                </a:solidFill>
                <a:latin typeface="Source Code Pro Medium" charset="0"/>
                <a:ea typeface="Source Code Pro Medium" charset="0"/>
                <a:cs typeface="Source Code Pro Medium" charset="0"/>
              </a:rPr>
              <a:t>password</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render</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41719C"/>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this.state.password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EF7D1D"/>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this.checkPassword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const</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C14026"/>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checks.failedChecks</a:t>
            </a:r>
            <a:r>
              <a:rPr lang="de-DE" sz="1400" dirty="0" smtClean="0">
                <a:solidFill>
                  <a:srgbClr val="025249"/>
                </a:solidFill>
                <a:latin typeface="Source Code Pro Medium" charset="0"/>
                <a:ea typeface="Source Code Pro Medium" charset="0"/>
                <a:cs typeface="Source Code Pro Medium" charset="0"/>
              </a:rPr>
              <a:t>;</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return</a:t>
            </a:r>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input</a:t>
            </a:r>
            <a:r>
              <a:rPr lang="de-DE" sz="1400" dirty="0">
                <a:solidFill>
                  <a:srgbClr val="025249"/>
                </a:solidFill>
                <a:latin typeface="Source Code Pro Medium" charset="0"/>
                <a:ea typeface="Source Code Pro Medium" charset="0"/>
                <a:cs typeface="Source Code Pro Medium" charset="0"/>
              </a:rPr>
              <a:t> type='</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value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onChange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event</a:t>
            </a:r>
            <a:r>
              <a:rPr lang="de-DE" sz="1400" dirty="0">
                <a:solidFill>
                  <a:srgbClr val="025249"/>
                </a:solidFill>
                <a:latin typeface="Source Code Pro Medium" charset="0"/>
                <a:ea typeface="Source Code Pro Medium" charset="0"/>
                <a:cs typeface="Source Code Pro Medium" charset="0"/>
              </a:rPr>
              <a:t> =&gt; </a:t>
            </a:r>
            <a:r>
              <a:rPr lang="de-DE" sz="1400" dirty="0" err="1" smtClean="0">
                <a:solidFill>
                  <a:srgbClr val="025249"/>
                </a:solidFill>
                <a:latin typeface="Source Code Pro Medium" charset="0"/>
                <a:ea typeface="Source Code Pro Medium" charset="0"/>
                <a:cs typeface="Source Code Pro Medium" charset="0"/>
              </a:rPr>
              <a:t>this.onPasswordChange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event.target.value</a:t>
            </a:r>
            <a:r>
              <a:rPr lang="de-DE" sz="1400" dirty="0">
                <a:solidFill>
                  <a:srgbClr val="025249"/>
                </a:solidFill>
                <a:latin typeface="Source Code Pro Medium" charset="0"/>
                <a:ea typeface="Source Code Pro Medium" charset="0"/>
                <a:cs typeface="Source Code Pro Medium" charset="0"/>
              </a:rPr>
              <a:t>)} /&gt;</a:t>
            </a: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CheckLabelList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&lt;Button </a:t>
            </a:r>
            <a:r>
              <a:rPr lang="de-DE" sz="1400" dirty="0" err="1">
                <a:solidFill>
                  <a:srgbClr val="025249"/>
                </a:solidFill>
                <a:latin typeface="Source Code Pro Medium" charset="0"/>
                <a:ea typeface="Source Code Pro Medium" charset="0"/>
                <a:cs typeface="Source Code Pro Medium" charset="0"/>
              </a:rPr>
              <a:t>label</a:t>
            </a:r>
            <a:r>
              <a:rPr lang="de-DE" sz="1400" dirty="0">
                <a:solidFill>
                  <a:srgbClr val="025249"/>
                </a:solidFill>
                <a:latin typeface="Source Code Pro Medium" charset="0"/>
                <a:ea typeface="Source Code Pro Medium" charset="0"/>
                <a:cs typeface="Source Code Pro Medium" charset="0"/>
              </a:rPr>
              <a:t>='Set Password' </a:t>
            </a:r>
            <a:r>
              <a:rPr lang="de-DE" sz="1400" dirty="0" err="1">
                <a:solidFill>
                  <a:srgbClr val="025249"/>
                </a:solidFill>
                <a:latin typeface="Source Code Pro Medium" charset="0"/>
                <a:ea typeface="Source Code Pro Medium" charset="0"/>
                <a:cs typeface="Source Code Pro Medium" charset="0"/>
              </a:rPr>
              <a:t>enabled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025249"/>
                </a:solidFill>
                <a:latin typeface="Source Code Pro Medium" charset="0"/>
                <a:ea typeface="Source Code Pro Medium" charset="0"/>
                <a:cs typeface="Source Code Pro Medium" charset="0"/>
              </a:rPr>
              <a:t>} /&gt;</a:t>
            </a:r>
          </a:p>
          <a:p>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a:t>
            </a: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a:t>
            </a:r>
            <a:r>
              <a:rPr lang="de-DE" dirty="0" smtClean="0"/>
              <a:t>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a:t>
            </a:r>
            <a:r>
              <a:rPr lang="de-DE" sz="2400" dirty="0" smtClean="0">
                <a:solidFill>
                  <a:srgbClr val="025249"/>
                </a:solidFill>
                <a:latin typeface="Source Sans Pro" charset="0"/>
                <a:ea typeface="Source Sans Pro" charset="0"/>
                <a:cs typeface="Source Sans Pro" charset="0"/>
              </a:rPr>
              <a:t>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1297653" y="362025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3190</Words>
  <Application>Microsoft Macintosh PowerPoint</Application>
  <PresentationFormat>A4-Papier (210x297 mm)</PresentationFormat>
  <Paragraphs>493</Paragraphs>
  <Slides>46</Slides>
  <Notes>25</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46</vt:i4>
      </vt:variant>
    </vt:vector>
  </HeadingPairs>
  <TitlesOfParts>
    <vt:vector size="57" baseType="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Oliver Zeigermann &amp; Nils Hartmann   |   EnterJS |   Juni 2016    </vt:lpstr>
      <vt:lpstr>http://nilshartmann.net/react-talk</vt:lpstr>
      <vt:lpstr>http://reactbuch.de</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Hintergrund: Virtual Dom</vt:lpstr>
      <vt:lpstr>Hintergrund: Virtual Dom</vt:lpstr>
      <vt:lpstr>React: „UI as a Function“</vt:lpstr>
      <vt:lpstr>Komponentenhierarchien</vt:lpstr>
      <vt:lpstr>Kommunikation zwischen Komponenten</vt:lpstr>
      <vt:lpstr>Kommunikation: Properties</vt:lpstr>
      <vt:lpstr>Kommunikation: Events</vt:lpstr>
      <vt:lpstr>Ökosystem</vt:lpstr>
      <vt:lpstr>Zusammenfassung</vt:lpstr>
      <vt:lpstr>@nilshartmann | @DJCORDHOSE</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185</cp:revision>
  <cp:lastPrinted>2016-04-19T12:51:52Z</cp:lastPrinted>
  <dcterms:created xsi:type="dcterms:W3CDTF">2016-03-28T15:59:53Z</dcterms:created>
  <dcterms:modified xsi:type="dcterms:W3CDTF">2016-05-12T11:58:24Z</dcterms:modified>
</cp:coreProperties>
</file>